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59" r:id="rId6"/>
    <p:sldId id="260" r:id="rId7"/>
    <p:sldId id="263" r:id="rId8"/>
    <p:sldId id="266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53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00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6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5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43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8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71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7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2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83530"/>
            </a:gs>
            <a:gs pos="83000">
              <a:srgbClr val="F83530"/>
            </a:gs>
            <a:gs pos="100000">
              <a:srgbClr val="F8353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4C0A-2D4E-429D-AB1A-97B6768B843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ED8E8-A94E-4A35-BB34-656CECAD7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1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3333" y="5125288"/>
            <a:ext cx="10498667" cy="1508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Auxiliary Outreach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2023-2024 Department of Michigan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Chairman Jared Blum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32BEB-03BE-4979-8D91-108DFBF1DC32}"/>
              </a:ext>
            </a:extLst>
          </p:cNvPr>
          <p:cNvSpPr txBox="1"/>
          <p:nvPr/>
        </p:nvSpPr>
        <p:spPr>
          <a:xfrm>
            <a:off x="6695361" y="6557173"/>
            <a:ext cx="549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Banding Together for Our Veterans, the Angels Among Us</a:t>
            </a:r>
          </a:p>
        </p:txBody>
      </p:sp>
    </p:spTree>
    <p:extLst>
      <p:ext uri="{BB962C8B-B14F-4D97-AF65-F5344CB8AC3E}">
        <p14:creationId xmlns:p14="http://schemas.microsoft.com/office/powerpoint/2010/main" val="70479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465" y="505046"/>
            <a:ext cx="11596914" cy="58479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82733" y="2038048"/>
            <a:ext cx="584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dirty="0"/>
          </a:p>
          <a:p>
            <a:pPr algn="ctr"/>
            <a:r>
              <a:rPr lang="en-US" sz="4500" dirty="0"/>
              <a:t>JBLUM25@GMAIL.COM</a:t>
            </a:r>
          </a:p>
          <a:p>
            <a:pPr algn="ctr"/>
            <a:r>
              <a:rPr lang="en-US" sz="4500" dirty="0"/>
              <a:t>734-771-3050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EC13973-488F-4BFB-AA66-64247F7E9530}"/>
              </a:ext>
            </a:extLst>
          </p:cNvPr>
          <p:cNvSpPr txBox="1">
            <a:spLocks/>
          </p:cNvSpPr>
          <p:nvPr/>
        </p:nvSpPr>
        <p:spPr>
          <a:xfrm>
            <a:off x="838201" y="542260"/>
            <a:ext cx="10515600" cy="9215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</a:rPr>
              <a:t>Contact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766FB-CE0C-4987-94EA-0A841DA5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7" y="1347315"/>
            <a:ext cx="4972911" cy="44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533" y="609599"/>
            <a:ext cx="11252200" cy="5567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866" y="1955800"/>
            <a:ext cx="10240433" cy="3992867"/>
          </a:xfrm>
        </p:spPr>
        <p:txBody>
          <a:bodyPr>
            <a:normAutofit/>
          </a:bodyPr>
          <a:lstStyle/>
          <a:p>
            <a:r>
              <a:rPr lang="en-US" sz="3600" dirty="0"/>
              <a:t>Vote on opportunity in your meeting &amp; record in your minutes</a:t>
            </a:r>
          </a:p>
          <a:p>
            <a:r>
              <a:rPr lang="en-US" sz="3600" dirty="0"/>
              <a:t> One-time event or regularly scheduled activity</a:t>
            </a:r>
          </a:p>
          <a:p>
            <a:r>
              <a:rPr lang="en-US" sz="3600" dirty="0"/>
              <a:t> Auxiliary members are only volunteers</a:t>
            </a:r>
          </a:p>
          <a:p>
            <a:r>
              <a:rPr lang="en-US" sz="3600" dirty="0"/>
              <a:t> One member or many may participate in the volunteer opportunity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832BE1E-B33A-496D-ACC9-567EBF8ECBA6}"/>
              </a:ext>
            </a:extLst>
          </p:cNvPr>
          <p:cNvSpPr txBox="1">
            <a:spLocks/>
          </p:cNvSpPr>
          <p:nvPr/>
        </p:nvSpPr>
        <p:spPr>
          <a:xfrm>
            <a:off x="736599" y="660400"/>
            <a:ext cx="10618973" cy="921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</a:rPr>
              <a:t>Auxiliary Outreach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CFC599F-29D9-4E9B-ABED-919C5F556983}"/>
              </a:ext>
            </a:extLst>
          </p:cNvPr>
          <p:cNvSpPr txBox="1">
            <a:spLocks/>
          </p:cNvSpPr>
          <p:nvPr/>
        </p:nvSpPr>
        <p:spPr>
          <a:xfrm>
            <a:off x="4572000" y="1422399"/>
            <a:ext cx="2932467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</a:rPr>
              <a:t>Building Partnerships</a:t>
            </a:r>
          </a:p>
        </p:txBody>
      </p:sp>
    </p:spTree>
    <p:extLst>
      <p:ext uri="{BB962C8B-B14F-4D97-AF65-F5344CB8AC3E}">
        <p14:creationId xmlns:p14="http://schemas.microsoft.com/office/powerpoint/2010/main" val="38588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4867" y="406400"/>
            <a:ext cx="11379200" cy="5979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6467" y="1825625"/>
            <a:ext cx="11091333" cy="4351338"/>
          </a:xfrm>
        </p:spPr>
        <p:txBody>
          <a:bodyPr/>
          <a:lstStyle/>
          <a:p>
            <a:r>
              <a:rPr lang="en-US" dirty="0"/>
              <a:t>When an Auxiliary member, group or members or an entire Auxiliary volunteers for an organization outside of our own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Working with parks and recreation departments</a:t>
            </a:r>
          </a:p>
          <a:p>
            <a:pPr lvl="1"/>
            <a:r>
              <a:rPr lang="en-US" dirty="0"/>
              <a:t>Working with firefighters on fire safety</a:t>
            </a:r>
          </a:p>
          <a:p>
            <a:pPr lvl="1"/>
            <a:r>
              <a:rPr lang="en-US" dirty="0"/>
              <a:t>Participate in walks that benefit other organizations</a:t>
            </a:r>
          </a:p>
          <a:p>
            <a:pPr lvl="1"/>
            <a:r>
              <a:rPr lang="en-US" dirty="0"/>
              <a:t>Handing out food at soup kitchens</a:t>
            </a:r>
          </a:p>
          <a:p>
            <a:pPr lvl="1"/>
            <a:r>
              <a:rPr lang="en-US" dirty="0"/>
              <a:t>Delivering food for Meals on Wheels</a:t>
            </a:r>
          </a:p>
          <a:p>
            <a:pPr lvl="1"/>
            <a:r>
              <a:rPr lang="en-US" dirty="0"/>
              <a:t>And many more!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8DA5C8F-4652-4F39-82D8-A5DFB6F9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83508"/>
            <a:ext cx="10618973" cy="9215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Auxiliary Outreach is…</a:t>
            </a:r>
          </a:p>
        </p:txBody>
      </p:sp>
    </p:spTree>
    <p:extLst>
      <p:ext uri="{BB962C8B-B14F-4D97-AF65-F5344CB8AC3E}">
        <p14:creationId xmlns:p14="http://schemas.microsoft.com/office/powerpoint/2010/main" val="6968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575733"/>
            <a:ext cx="11379200" cy="5706534"/>
          </a:xfrm>
          <a:solidFill>
            <a:schemeClr val="bg1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Volunteer work that is performed for the benefit of the Post or Auxiliary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Repairs or maintenance to the Post home</a:t>
            </a:r>
          </a:p>
          <a:p>
            <a:pPr lvl="1"/>
            <a:r>
              <a:rPr lang="en-US" dirty="0"/>
              <a:t>Cooking or serving a meal for a Post or Auxiliary fundraiser</a:t>
            </a:r>
          </a:p>
          <a:p>
            <a:pPr lvl="1"/>
            <a:r>
              <a:rPr lang="en-US" dirty="0"/>
              <a:t>“Buddy” Poppy distribution</a:t>
            </a:r>
          </a:p>
          <a:p>
            <a:pPr lvl="1"/>
            <a:r>
              <a:rPr lang="en-US" dirty="0"/>
              <a:t>VFW or Auxiliary meetings, conventions, conferences or school of instruction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11A519F-2F89-4ABD-AA32-0010F3F8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733"/>
            <a:ext cx="10618973" cy="9215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Auxiliary Outreach is not…</a:t>
            </a:r>
          </a:p>
        </p:txBody>
      </p:sp>
    </p:spTree>
    <p:extLst>
      <p:ext uri="{BB962C8B-B14F-4D97-AF65-F5344CB8AC3E}">
        <p14:creationId xmlns:p14="http://schemas.microsoft.com/office/powerpoint/2010/main" val="1527188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199" y="542260"/>
            <a:ext cx="11108267" cy="577145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dirty="0"/>
              <a:t>Ask your membership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Reaching into your communities</a:t>
            </a:r>
          </a:p>
          <a:p>
            <a:pPr lvl="2"/>
            <a:r>
              <a:rPr lang="en-US" sz="2800" dirty="0"/>
              <a:t>Health Organizations</a:t>
            </a:r>
          </a:p>
          <a:p>
            <a:pPr lvl="2"/>
            <a:r>
              <a:rPr lang="en-US" sz="2800" dirty="0"/>
              <a:t>Schools</a:t>
            </a:r>
          </a:p>
          <a:p>
            <a:pPr lvl="2"/>
            <a:r>
              <a:rPr lang="en-US" sz="2800" dirty="0"/>
              <a:t>Recreation Groups</a:t>
            </a:r>
          </a:p>
          <a:p>
            <a:pPr lvl="2"/>
            <a:r>
              <a:rPr lang="en-US" sz="2800" dirty="0"/>
              <a:t>Senior Centers</a:t>
            </a:r>
          </a:p>
          <a:p>
            <a:pPr lvl="2"/>
            <a:r>
              <a:rPr lang="en-US" sz="2800" dirty="0"/>
              <a:t>Youth Groups</a:t>
            </a:r>
          </a:p>
          <a:p>
            <a:pPr lvl="2"/>
            <a:r>
              <a:rPr lang="en-US" sz="2800" dirty="0"/>
              <a:t>Other Nonprofits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63C707F-4E64-4FB3-A473-CD1F4A3F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2260"/>
            <a:ext cx="10515600" cy="9215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Partnership Opportunities</a:t>
            </a:r>
          </a:p>
        </p:txBody>
      </p:sp>
      <p:pic>
        <p:nvPicPr>
          <p:cNvPr id="5124" name="Picture 4" descr="Volunteer Opportunities – St. Thomas Aquinas Catholic Church">
            <a:extLst>
              <a:ext uri="{FF2B5EF4-FFF2-40B4-BE49-F238E27FC236}">
                <a16:creationId xmlns:a16="http://schemas.microsoft.com/office/drawing/2014/main" id="{C01307DA-5C26-450C-8820-08A0240E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99" y="4471658"/>
            <a:ext cx="7152167" cy="18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96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3467" y="475852"/>
            <a:ext cx="10989734" cy="5910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Youth</a:t>
            </a:r>
          </a:p>
          <a:p>
            <a:pPr lvl="1"/>
            <a:r>
              <a:rPr lang="en-US" dirty="0"/>
              <a:t>Tutor students</a:t>
            </a:r>
          </a:p>
          <a:p>
            <a:pPr lvl="1"/>
            <a:r>
              <a:rPr lang="en-US" dirty="0"/>
              <a:t>Volunteer with after-school programs</a:t>
            </a:r>
          </a:p>
          <a:p>
            <a:r>
              <a:rPr lang="en-US" dirty="0"/>
              <a:t>Senior Citizens</a:t>
            </a:r>
          </a:p>
          <a:p>
            <a:pPr lvl="1"/>
            <a:r>
              <a:rPr lang="en-US" dirty="0"/>
              <a:t>Read to residents in a nursing home</a:t>
            </a:r>
          </a:p>
          <a:p>
            <a:pPr lvl="1"/>
            <a:r>
              <a:rPr lang="en-US" dirty="0"/>
              <a:t>Drive senior citizen to doctor appointments</a:t>
            </a:r>
          </a:p>
          <a:p>
            <a:r>
              <a:rPr lang="en-US" dirty="0"/>
              <a:t>Animals and the Environment</a:t>
            </a:r>
          </a:p>
          <a:p>
            <a:pPr lvl="1"/>
            <a:r>
              <a:rPr lang="en-US" dirty="0"/>
              <a:t>Clean or plant flowers in a local park</a:t>
            </a:r>
          </a:p>
          <a:p>
            <a:pPr lvl="1"/>
            <a:r>
              <a:rPr lang="en-US" dirty="0"/>
              <a:t>Take care of animals at an animal shelter</a:t>
            </a:r>
          </a:p>
          <a:p>
            <a:r>
              <a:rPr lang="en-US" dirty="0"/>
              <a:t>Hungry and/or Homeless</a:t>
            </a:r>
          </a:p>
          <a:p>
            <a:pPr lvl="1"/>
            <a:r>
              <a:rPr lang="en-US" dirty="0"/>
              <a:t>Volunteer at a soup kitchen or food pantry</a:t>
            </a:r>
          </a:p>
          <a:p>
            <a:pPr lvl="1"/>
            <a:r>
              <a:rPr lang="en-US" dirty="0"/>
              <a:t>Help organize/sort donations at a homeless shelter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5" y="2353032"/>
            <a:ext cx="4447164" cy="2964035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1D4E1EB-7B9D-4DAD-BCC9-129F5FFF1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2260"/>
            <a:ext cx="10515600" cy="9215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Partnership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09480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467" y="499533"/>
            <a:ext cx="11133666" cy="5892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540"/>
            <a:ext cx="10515600" cy="4383393"/>
          </a:xfrm>
        </p:spPr>
        <p:txBody>
          <a:bodyPr/>
          <a:lstStyle/>
          <a:p>
            <a:r>
              <a:rPr lang="en-US" dirty="0"/>
              <a:t>Motion to accept volunteer hours for Auxiliary Outreach</a:t>
            </a:r>
          </a:p>
          <a:p>
            <a:pPr lvl="1"/>
            <a:r>
              <a:rPr lang="en-US" dirty="0"/>
              <a:t>Indicate the project that your Auxiliary has accepted to do.  You want to make sure everyone is on the same page and approves what you are volunteering to do</a:t>
            </a:r>
          </a:p>
          <a:p>
            <a:pPr lvl="1"/>
            <a:endParaRPr lang="en-US" dirty="0"/>
          </a:p>
          <a:p>
            <a:r>
              <a:rPr lang="en-US" dirty="0"/>
              <a:t>Auxiliary participated in Auxiliary Outreach.  Volunteerism that benefits the community at large, assisting individuals with special needs or the elderly, etc.  </a:t>
            </a:r>
            <a:r>
              <a:rPr lang="en-US" b="1" dirty="0"/>
              <a:t>REPORT NUMBER OF MEMBERS AND HOURS!</a:t>
            </a:r>
          </a:p>
          <a:p>
            <a:pPr lvl="1"/>
            <a:r>
              <a:rPr lang="en-US" dirty="0"/>
              <a:t>Indicate in your reporting the project that you did, how many members participated and the numbers of hours completed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807B060-B88D-4BA8-9B66-CB19065C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10618973" cy="9215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126210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6832" y="485795"/>
            <a:ext cx="11218333" cy="5968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another organization not affiliated with the VFW or VFW Auxiliary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93233" y="1503354"/>
            <a:ext cx="10515600" cy="1511830"/>
          </a:xfrm>
        </p:spPr>
        <p:txBody>
          <a:bodyPr/>
          <a:lstStyle/>
          <a:p>
            <a:r>
              <a:rPr lang="en-US" dirty="0"/>
              <a:t>Citation to every Auxiliary that partners with another organization within their community</a:t>
            </a:r>
          </a:p>
          <a:p>
            <a:pPr lvl="1"/>
            <a:r>
              <a:rPr lang="en-US" dirty="0"/>
              <a:t>Auxiliaries must send the entry form to chairman by March 31, 2024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F880D8C-6CD7-49F0-9C70-C54B5BFC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13" y="477837"/>
            <a:ext cx="10618973" cy="9215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Reporting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8481C15-167A-4D2A-9417-C1C8840B1427}"/>
              </a:ext>
            </a:extLst>
          </p:cNvPr>
          <p:cNvSpPr txBox="1">
            <a:spLocks/>
          </p:cNvSpPr>
          <p:nvPr/>
        </p:nvSpPr>
        <p:spPr>
          <a:xfrm>
            <a:off x="893233" y="1399340"/>
            <a:ext cx="10515600" cy="3008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0DC900D-FAA7-49A5-B50A-208BA8D626D3}"/>
              </a:ext>
            </a:extLst>
          </p:cNvPr>
          <p:cNvSpPr txBox="1">
            <a:spLocks/>
          </p:cNvSpPr>
          <p:nvPr/>
        </p:nvSpPr>
        <p:spPr>
          <a:xfrm>
            <a:off x="893233" y="1391555"/>
            <a:ext cx="10515600" cy="3273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1E2CC2-E07B-4901-AD53-4A46DA2E9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84790"/>
              </p:ext>
            </p:extLst>
          </p:nvPr>
        </p:nvGraphicFramePr>
        <p:xfrm>
          <a:off x="1570564" y="3400150"/>
          <a:ext cx="9050867" cy="22225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42359">
                  <a:extLst>
                    <a:ext uri="{9D8B030D-6E8A-4147-A177-3AD203B41FA5}">
                      <a16:colId xmlns:a16="http://schemas.microsoft.com/office/drawing/2014/main" val="618598227"/>
                    </a:ext>
                  </a:extLst>
                </a:gridCol>
                <a:gridCol w="1232701">
                  <a:extLst>
                    <a:ext uri="{9D8B030D-6E8A-4147-A177-3AD203B41FA5}">
                      <a16:colId xmlns:a16="http://schemas.microsoft.com/office/drawing/2014/main" val="1121231193"/>
                    </a:ext>
                  </a:extLst>
                </a:gridCol>
                <a:gridCol w="1175807">
                  <a:extLst>
                    <a:ext uri="{9D8B030D-6E8A-4147-A177-3AD203B41FA5}">
                      <a16:colId xmlns:a16="http://schemas.microsoft.com/office/drawing/2014/main" val="2213670292"/>
                    </a:ext>
                  </a:extLst>
                </a:gridCol>
              </a:tblGrid>
              <a:tr h="222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Achievements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Completed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Reported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2294498"/>
                  </a:ext>
                </a:extLst>
              </a:tr>
              <a:tr h="444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Auxiliary utilized the Auxiliary Outreach material/resources available in MALTA Member Resources.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29180"/>
                  </a:ext>
                </a:extLst>
              </a:tr>
              <a:tr h="444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Did your Auxiliary as a group, volunteer or partner with another organization not affiliated with the VFW or VFW Auxiliary.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2027088"/>
                  </a:ext>
                </a:extLst>
              </a:tr>
              <a:tr h="666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How many different Organizations did your Auxiliary volunteer or partnered with during the year? First Responders-Churches-Churches-Towns-Disaster Relief-Cancer, Heart, ALS, Associations, etc.-Other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1992347"/>
                  </a:ext>
                </a:extLst>
              </a:tr>
              <a:tr h="444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Number of combined member and/or Auxiliary hours volunteered with another organization not affiliated with the VFW or VFW Auxiliary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5374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57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846" y="552364"/>
            <a:ext cx="11434308" cy="5952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Produc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54" y="1429658"/>
            <a:ext cx="5016046" cy="50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628" y="1512537"/>
            <a:ext cx="72480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Show your </a:t>
            </a:r>
            <a:r>
              <a:rPr lang="en-US" sz="3200" b="1" dirty="0"/>
              <a:t>PRIDE, </a:t>
            </a:r>
            <a:r>
              <a:rPr lang="en-US" sz="3200" dirty="0"/>
              <a:t>wear something Auxiliary-branded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 appropriate to openly recruit for membership at the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Have membership information available should someone ask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C4DFF63A-A652-45D8-842C-FDAD3B01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2260"/>
            <a:ext cx="10515600" cy="9215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Important Details</a:t>
            </a:r>
          </a:p>
        </p:txBody>
      </p:sp>
    </p:spTree>
    <p:extLst>
      <p:ext uri="{BB962C8B-B14F-4D97-AF65-F5344CB8AC3E}">
        <p14:creationId xmlns:p14="http://schemas.microsoft.com/office/powerpoint/2010/main" val="1819556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11460</TotalTime>
  <Words>516</Words>
  <Application>Microsoft Office PowerPoint</Application>
  <PresentationFormat>Widescreen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Auxiliary Outreach is…</vt:lpstr>
      <vt:lpstr>Auxiliary Outreach is not…</vt:lpstr>
      <vt:lpstr>Partnership Opportunities</vt:lpstr>
      <vt:lpstr>Partnership Opportunities</vt:lpstr>
      <vt:lpstr>Reporting</vt:lpstr>
      <vt:lpstr>Reporting</vt:lpstr>
      <vt:lpstr>Important Details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LeBrun</dc:creator>
  <cp:lastModifiedBy>Nicole Koutz</cp:lastModifiedBy>
  <cp:revision>48</cp:revision>
  <dcterms:created xsi:type="dcterms:W3CDTF">2021-05-23T22:09:55Z</dcterms:created>
  <dcterms:modified xsi:type="dcterms:W3CDTF">2023-06-11T12:48:36Z</dcterms:modified>
</cp:coreProperties>
</file>